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5"/>
  </p:notesMasterIdLst>
  <p:sldIdLst>
    <p:sldId id="285" r:id="rId2"/>
    <p:sldId id="256" r:id="rId3"/>
    <p:sldId id="284" r:id="rId4"/>
    <p:sldId id="257" r:id="rId5"/>
    <p:sldId id="258" r:id="rId6"/>
    <p:sldId id="259" r:id="rId7"/>
    <p:sldId id="262" r:id="rId8"/>
    <p:sldId id="263" r:id="rId9"/>
    <p:sldId id="26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76" autoAdjust="0"/>
  </p:normalViewPr>
  <p:slideViewPr>
    <p:cSldViewPr>
      <p:cViewPr>
        <p:scale>
          <a:sx n="55" d="100"/>
          <a:sy n="55" d="100"/>
        </p:scale>
        <p:origin x="-3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8B7C-3A54-452B-8AC4-54DC9AA920AE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688F-B491-4FB0-BE50-3A012499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35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2688F-B491-4FB0-BE50-3A012499D2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39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583DE-BBC7-4C51-9820-D10101FD5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797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DB9BC-D98D-449D-809A-0B9F7328B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23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74E3-2E41-49B6-AB81-825D461FC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12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078C-EEE0-4C2D-ACA3-67B4881D8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B8C74-A9AC-4BE7-BC2B-B3193E2CD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23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DFA40-4E8D-4EC9-B1A4-9CA21F241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025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5683-9E87-44BB-9439-DA2C67C38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7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B00A-CFD1-4CF1-B530-059C404B7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67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F1D-0576-40A0-9C8E-CC5078F4E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3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4003-E3D3-4CD6-931A-A0480853C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42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D919-66F4-4E3D-8178-646AC6950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66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947CC8-7D59-45A6-BCFE-239B32C29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Gestalt Psychology in Historical Perspective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8305800" cy="4572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Here is a perfect example of an approach that did not have much staying power as a system or paradigm, </a:t>
            </a:r>
            <a:r>
              <a:rPr lang="en-US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ironically,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its components have passed the test of time and remain staple concepts in the field.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Hence, the whole may be “greater than the sum of its parts,” but it’s the “parts” that have had the greatest impact.    	</a:t>
            </a:r>
          </a:p>
          <a:p>
            <a:pPr algn="l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83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 Black" pitchFamily="34" charset="0"/>
              </a:rPr>
              <a:t>Field Theory Overview (brief)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The theory – the four natural forces (gravity, electromagnetism, the nuclear forces) exist as fields-of-force surrounding all atomic particles.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As with science-fiction “force fields,” the fields can only be observed as the forces they create.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The fields are “whole” in nature. In other words, when two similar particles come together, the result is not of two fields, but one stronger field.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Thus, particle fields have a holistic property.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Field Theory and </a:t>
            </a:r>
            <a:r>
              <a:rPr lang="en-US" dirty="0" err="1" smtClean="0">
                <a:latin typeface="Arial Black" pitchFamily="34" charset="0"/>
              </a:rPr>
              <a:t>Gestaltism</a:t>
            </a:r>
            <a:endParaRPr lang="en-US" dirty="0" smtClean="0">
              <a:latin typeface="Arial Black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Field theory applies to electromagnetism.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Neural activity is electromagnetic activity.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If electromagnetic forces work together to create a single “whole” force, then the brain’s electrochemical activity would be able to create the “whole” within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gestaltic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perceptions.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explanation was called “psychophysical isomorphism.” (it only sounds weird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Isomorphism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The “force fields” of brain activity would naturally create a continuous “whole” of brain activity – as if a stream of consciousness.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Isomorphism would happen when the “parts” of sensory input were merged with the pre-existing “whole” of brain activity.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The brain would thus be naturally able to transform added parts into holistic activity.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… and that is Gestalt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Perception (the fun stuff)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600200"/>
            <a:ext cx="59436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Gestalt theory is a debatable theory of neural activity. Gestalt principles, though, are important within perception research.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Figure-Ground relationships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 Is this image of a vase, or of two people facing each other. This is an issue of deciding the figure (front) and ground (back).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303688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Principles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The figure-ground relationship was actually discovered before the Gestaltists, but they discovered five more principles, known as “Gestalt Principles.”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Principle of Continuity – when stimuli have some continuity, they are perceived as related parts of a complete unit. That is why a series of circles can create a line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Tahoma" pitchFamily="34" charset="0"/>
              </a:rPr>
              <a:t>                o o o o o o o o o 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Complex Continuity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As with all the principles, continuity can be complex.</a:t>
            </a:r>
          </a:p>
          <a:p>
            <a:pPr eaLnBrk="1" hangingPunct="1"/>
            <a:r>
              <a:rPr lang="en-US" smtClean="0">
                <a:latin typeface="Tahoma" pitchFamily="34" charset="0"/>
              </a:rPr>
              <a:t>Is there really a woman there?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42100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Principles (cont.)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Principle of proximity – when stimuli are comparatively close, they are grouped together.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00  00  00  00  00  (ten, or five pairs?)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Principle of Inclusiveness – With paired stimuli “A” and “B”, if “A” offers much more stimulation, then we tend to make “B” a part of “A”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3581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Proximity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533400"/>
            <a:ext cx="37338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Arial Black" pitchFamily="34" charset="0"/>
              </a:rPr>
              <a:t>Inclusiveness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33131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53340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Principles (cont.)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Principle of Similarity – Similar objects will form perceptual units.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ahoma" pitchFamily="34" charset="0"/>
              </a:rPr>
              <a:t>                X   O   X   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ahoma" pitchFamily="34" charset="0"/>
              </a:rPr>
              <a:t>                X   O   X   O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ahoma" pitchFamily="34" charset="0"/>
              </a:rPr>
              <a:t>                X   O   X   O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ahoma" pitchFamily="34" charset="0"/>
              </a:rPr>
              <a:t>                X   O   X   O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ahoma" pitchFamily="34" charset="0"/>
              </a:rPr>
              <a:t> With similar spacing, do the letters seem more like four rows or four columns.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Principles (cont.)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25588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Principle of Closure – an “incomplete” stimulus will be perceived as a complete stimulus.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ahoma" pitchFamily="34" charset="0"/>
              </a:rPr>
              <a:t>           The “square” is actually not there.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52800"/>
            <a:ext cx="320040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86200"/>
            <a:ext cx="2743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255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Psychology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While behaviorism was becoming the dominant Psychological theory in the US, along with Freud’s theory of psychoanalysis, the Gestalt perspective gained influence in Europe around the same time.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Gestalt psychology was seen as an </a:t>
            </a:r>
            <a:r>
              <a:rPr lang="en-US" sz="2400" b="1" smtClean="0">
                <a:latin typeface="Tahoma" pitchFamily="34" charset="0"/>
              </a:rPr>
              <a:t>alternative to behaviorism and structuralism.</a:t>
            </a:r>
            <a:r>
              <a:rPr lang="en-US" sz="2400" smtClean="0">
                <a:latin typeface="Tahoma" pitchFamily="34" charset="0"/>
              </a:rPr>
              <a:t> The early Gestalt thinkers felt that behaviorism dealt too much with collecting, tallying, and treating only specific problems, or parts of a whole.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As opposed to the structuralist approach, which focuses on particular elements in a configuration, the Gestalt approach focuses on the configuration itself.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The Law of Pragnanz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As with physical forces, a gestalt brain would organize in the simplest way possible.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resulting mental essence will be “as good as conditions will allow.” (will be “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Pragnanz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”)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brain works from top to bottom (top-down). It starts with the whole, then proceeds to address the parts as desired.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Learning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real world is a “geographical environment” (G.E.) – it is what it is.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“behavioral environment” (B.E.) is in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our mind (brain)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– a subjective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pragnanz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of the G.E..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“Problems” occur when the G.E. does not match our B.E., which disrupts the brain’s equilibrium (disrupts the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pragnanz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disruption motivates us to solve the problem by making a greater effort to “see” the solution in the geographical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Learning (cont.)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Trial and error – unlike behaviorists, gestaltists propose that trial and error can occur in the brain before it occurs in the environment.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Insightful learning – if a problem is presented with solutions, the learning is retained as an “insight.” (Monkeys and banana problems)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Transposition – the organism does not learn responses, but relationships. This is indicated with transposing learned responses.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 Black" pitchFamily="34" charset="0"/>
              </a:rPr>
              <a:t>Gestalt Contributions to Psychology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gestaltists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were a small group of researchers with a small presence at major universities. They were largely overshadowed by the behaviorists in experimental psychology.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Still, they made a dramatic impact – holistic experiments, a neuropsychology theory, merging psychology with physics, and group dynamics.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Their biggest influence, though, would be in creating a demand for cognitive psychology.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Psychology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Gestalt theory views human beings as open systems, actively and constantly interacting with the environment around them. Unlike the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elementistic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way of understanding psychological events, such as behaviorism,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associationism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and psychoanalysis, Gestalt theory is suited to understanding the order and structure of psychological events.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Gestalt theorists' basic belief was that any psychological phenomenon, from perceptual processes to human personality, should be studied holistically; that is, they should not be broken down into components, but rather studied as a whole.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As a contrast to structural approaches, the Gestalt psychologists studied perceptions as complete, indivisible phenomena.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Similar Earlier Ideas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Plato – true forms existed as ideas. (circles)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Immanuel Kant – in 1781, he discussed the mind as having innate abilities which turned sensations into abstract ideas.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William James – in his opposition to the study of mental structures, he presented the idea of a “stream of consciousness.”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Phenomenalists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– in opposition to Wundt, some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introspectionists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studied mental wholeness.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Max Wertheimer (1880-1943)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beginning of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Gestaltism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is attributed to Wertheimer in 1910.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While riding a train on a vacation, he comes up with the idea that perceptions have structures that sensory stimuli do not have.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 other words, he started exploring the idea that perceptions contain unique properties which do not come from nor exist in the environment (stimulus).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Phi Phenomenon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7244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</a:rPr>
              <a:t>Wertheimer studied the perception of two lights, side by side, which blinked alternately. 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At roughly 5 or less blinks per second, people perceived two alternately-blinking lights.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At roughly 20 or more blinks per second, people perceived two constant lights.</a:t>
            </a:r>
          </a:p>
          <a:p>
            <a:pPr lvl="1" eaLnBrk="1" hangingPunct="1"/>
            <a:r>
              <a:rPr lang="en-US" smtClean="0">
                <a:latin typeface="Tahoma" pitchFamily="34" charset="0"/>
              </a:rPr>
              <a:t>Between the two (10 blinks), however, people perceived one light moving side to side.</a:t>
            </a:r>
          </a:p>
          <a:p>
            <a:pPr eaLnBrk="1" hangingPunct="1"/>
            <a:r>
              <a:rPr lang="en-US" sz="2400" smtClean="0">
                <a:latin typeface="Tahoma" pitchFamily="34" charset="0"/>
              </a:rPr>
              <a:t>The effect was called the “phi phenomenon.”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theory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The phi phenomenon was not a discovery, as motion pictures had been around for decades.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It was Wertheimer’s explanation of the phenomenon which constituted the scientific contribution. The explanation, though, will take a few slides.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To follow up his finding, Wertheimer created a set of three blinking lights. The middle light blinked, then the two outside lights blinked.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                           ☼  </a:t>
            </a:r>
            <a:r>
              <a:rPr lang="en-US" sz="2800" smtClean="0">
                <a:latin typeface="Tahoma" pitchFamily="34" charset="0"/>
                <a:sym typeface="Wingdings" pitchFamily="2" charset="2"/>
              </a:rPr>
              <a:t> </a:t>
            </a:r>
            <a:r>
              <a:rPr lang="en-US" sz="2800" smtClean="0">
                <a:latin typeface="Tahoma" pitchFamily="34" charset="0"/>
              </a:rPr>
              <a:t>☼  </a:t>
            </a:r>
            <a:r>
              <a:rPr lang="en-US" sz="2800" smtClean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2800" smtClean="0">
                <a:latin typeface="Tahoma" pitchFamily="34" charset="0"/>
              </a:rPr>
              <a:t>  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Gestalt theory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Tahoma" pitchFamily="34" charset="0"/>
              </a:rPr>
              <a:t>                           ☼  </a:t>
            </a:r>
            <a:r>
              <a:rPr lang="en-US" sz="2800" smtClean="0">
                <a:latin typeface="Tahoma" pitchFamily="34" charset="0"/>
                <a:sym typeface="Wingdings" pitchFamily="2" charset="2"/>
              </a:rPr>
              <a:t> </a:t>
            </a:r>
            <a:r>
              <a:rPr lang="en-US" sz="2800" smtClean="0">
                <a:latin typeface="Tahoma" pitchFamily="34" charset="0"/>
              </a:rPr>
              <a:t>☼  </a:t>
            </a:r>
            <a:r>
              <a:rPr lang="en-US" sz="2800" smtClean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2800" smtClean="0">
                <a:latin typeface="Tahoma" pitchFamily="34" charset="0"/>
              </a:rPr>
              <a:t>  ☼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With these lights (at ten blinks per second), people perceived a single light that moved in both directions, then merged back in the middle.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He showed perceptions which could not be learned (perceiving unnatural movement).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Sensory explanations were inadequate.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Wertheimer needed a “gestalt” theory, which came together with the help of two assistants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Koffka and Köhler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Kurt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Koffka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and Wolfgang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Köhler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worked closely with Wertheimer, and helped to construct the properties of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Gestaltism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Koffka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published the first English article in 1921, called “Perception: An Introduction to Gestalt-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Theorie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.” (in Psychological Bulletin)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 the 1930’s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Köhler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started publishing articles which related Gestalt theory to the field theory of physics (the best explanations of gestalt).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1503</Words>
  <Application>Microsoft Office PowerPoint</Application>
  <PresentationFormat>On-screen Show (4:3)</PresentationFormat>
  <Paragraphs>102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Gestalt Psychology in Historical Perspective </vt:lpstr>
      <vt:lpstr>Gestalt Psychology</vt:lpstr>
      <vt:lpstr>Gestalt Psychology</vt:lpstr>
      <vt:lpstr>Similar Earlier Ideas</vt:lpstr>
      <vt:lpstr>Max Wertheimer (1880-1943)</vt:lpstr>
      <vt:lpstr>Phi Phenomenon</vt:lpstr>
      <vt:lpstr>Gestalt theory</vt:lpstr>
      <vt:lpstr>Gestalt theory</vt:lpstr>
      <vt:lpstr>Koffka and Köhler</vt:lpstr>
      <vt:lpstr>Field Theory Overview (brief)</vt:lpstr>
      <vt:lpstr>Field Theory and Gestaltism</vt:lpstr>
      <vt:lpstr>Isomorphism</vt:lpstr>
      <vt:lpstr>Perception (the fun stuff)</vt:lpstr>
      <vt:lpstr>Gestalt Principles</vt:lpstr>
      <vt:lpstr>Complex Continuity</vt:lpstr>
      <vt:lpstr>Gestalt Principles (cont.)</vt:lpstr>
      <vt:lpstr>Proximity</vt:lpstr>
      <vt:lpstr>Gestalt Principles (cont.)</vt:lpstr>
      <vt:lpstr>Gestalt Principles (cont.)</vt:lpstr>
      <vt:lpstr>The Law of Pragnanz</vt:lpstr>
      <vt:lpstr>Gestalt Learning</vt:lpstr>
      <vt:lpstr>Gestalt Learning (cont.)</vt:lpstr>
      <vt:lpstr>Gestalt Contributions to Psychology</vt:lpstr>
    </vt:vector>
  </TitlesOfParts>
  <Company>The University of Texas at San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william.chance</dc:creator>
  <cp:lastModifiedBy>Garza</cp:lastModifiedBy>
  <cp:revision>55</cp:revision>
  <dcterms:created xsi:type="dcterms:W3CDTF">2006-03-21T20:17:23Z</dcterms:created>
  <dcterms:modified xsi:type="dcterms:W3CDTF">2012-10-24T20:47:51Z</dcterms:modified>
</cp:coreProperties>
</file>